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0" r:id="rId1"/>
  </p:sldMasterIdLst>
  <p:notesMasterIdLst>
    <p:notesMasterId r:id="rId7"/>
  </p:notesMasterIdLst>
  <p:handoutMasterIdLst>
    <p:handoutMasterId r:id="rId8"/>
  </p:handoutMasterIdLst>
  <p:sldIdLst>
    <p:sldId id="272" r:id="rId2"/>
    <p:sldId id="273" r:id="rId3"/>
    <p:sldId id="274" r:id="rId4"/>
    <p:sldId id="267" r:id="rId5"/>
    <p:sldId id="268" r:id="rId6"/>
  </p:sldIdLst>
  <p:sldSz cx="9144000" cy="5143500" type="screen16x9"/>
  <p:notesSz cx="7010400" cy="92964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9A15E5-B8BB-4943-9EB9-6C56FDB6B118}">
          <p14:sldIdLst>
            <p14:sldId id="272"/>
            <p14:sldId id="273"/>
            <p14:sldId id="274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fanie J. Carbone" initials="SJC" lastIdx="15" clrIdx="0"/>
  <p:cmAuthor id="1" name="Michelle M. Godofsky" initials="MMG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96" autoAdjust="0"/>
    <p:restoredTop sz="94688" autoAdjust="0"/>
  </p:normalViewPr>
  <p:slideViewPr>
    <p:cSldViewPr snapToGrid="0" snapToObjects="1">
      <p:cViewPr varScale="1">
        <p:scale>
          <a:sx n="199" d="100"/>
          <a:sy n="199" d="100"/>
        </p:scale>
        <p:origin x="1302" y="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2F1D6-D696-462D-819E-DEEFF4C06FE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6236-C330-4F3D-9797-E034963A6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71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CE0E01-0D65-5342-91A2-C4AF0E16D0AD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8E3E57-DA47-944F-A399-897D21C5A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7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DELETE AS APPROPRIATE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E3E57-DA47-944F-A399-897D21C5A5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35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DELETE AS APPROPRIATE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E3E57-DA47-944F-A399-897D21C5A5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53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591B0-D3E7-F864-0BD5-8B0DF49F15F9}"/>
              </a:ext>
            </a:extLst>
          </p:cNvPr>
          <p:cNvSpPr txBox="1"/>
          <p:nvPr userDrawn="1"/>
        </p:nvSpPr>
        <p:spPr>
          <a:xfrm>
            <a:off x="2145885" y="1466839"/>
            <a:ext cx="6043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2366"/>
                </a:solidFill>
                <a:latin typeface="Houschka Alt Pro Bold" panose="02000503030000020003" pitchFamily="50" charset="0"/>
              </a:rPr>
              <a:t>TALK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D3D08-96FE-0874-901E-EB3E9C6751E8}"/>
              </a:ext>
            </a:extLst>
          </p:cNvPr>
          <p:cNvSpPr txBox="1"/>
          <p:nvPr userDrawn="1"/>
        </p:nvSpPr>
        <p:spPr>
          <a:xfrm>
            <a:off x="2145885" y="2421709"/>
            <a:ext cx="67211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92366"/>
                </a:solidFill>
                <a:latin typeface="Houschka Alt Pro Medium" panose="02000603030000020003" pitchFamily="50" charset="0"/>
              </a:rPr>
              <a:t>PRESENTER NAME / TITLE / </a:t>
            </a:r>
            <a:r>
              <a:rPr lang="en-US" dirty="0" err="1">
                <a:solidFill>
                  <a:srgbClr val="492366"/>
                </a:solidFill>
                <a:latin typeface="Houschka Alt Pro Medium" panose="02000603030000020003" pitchFamily="50" charset="0"/>
              </a:rPr>
              <a:t>Organisation</a:t>
            </a:r>
            <a:r>
              <a:rPr lang="en-US" dirty="0">
                <a:solidFill>
                  <a:srgbClr val="492366"/>
                </a:solidFill>
                <a:latin typeface="Houschka Alt Pro Medium" panose="02000603030000020003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643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591B0-D3E7-F864-0BD5-8B0DF49F15F9}"/>
              </a:ext>
            </a:extLst>
          </p:cNvPr>
          <p:cNvSpPr txBox="1"/>
          <p:nvPr userDrawn="1"/>
        </p:nvSpPr>
        <p:spPr>
          <a:xfrm>
            <a:off x="2707200" y="502644"/>
            <a:ext cx="6043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2366"/>
                </a:solidFill>
                <a:latin typeface="Houschka Alt Pro Bold" panose="02000503030000020003" pitchFamily="50" charset="0"/>
              </a:rPr>
              <a:t>SLIDE HEADING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D3D08-96FE-0874-901E-EB3E9C6751E8}"/>
              </a:ext>
            </a:extLst>
          </p:cNvPr>
          <p:cNvSpPr txBox="1"/>
          <p:nvPr userDrawn="1"/>
        </p:nvSpPr>
        <p:spPr>
          <a:xfrm>
            <a:off x="2235942" y="1308488"/>
            <a:ext cx="67211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92366"/>
                </a:solidFill>
                <a:latin typeface="Houschka Alt Pro Medium" panose="02000603030000020003" pitchFamily="50" charset="0"/>
              </a:rPr>
              <a:t>Text goes here.</a:t>
            </a:r>
          </a:p>
        </p:txBody>
      </p:sp>
    </p:spTree>
    <p:extLst>
      <p:ext uri="{BB962C8B-B14F-4D97-AF65-F5344CB8AC3E}">
        <p14:creationId xmlns:p14="http://schemas.microsoft.com/office/powerpoint/2010/main" val="136758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CONFERENC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4102FE-E896-4903-A445-BB54D921B4E5}"/>
              </a:ext>
            </a:extLst>
          </p:cNvPr>
          <p:cNvSpPr txBox="1"/>
          <p:nvPr userDrawn="1"/>
        </p:nvSpPr>
        <p:spPr>
          <a:xfrm>
            <a:off x="181534" y="4863590"/>
            <a:ext cx="8564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1" kern="1200" dirty="0">
                <a:solidFill>
                  <a:srgbClr val="492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views and opinions expressed do not necessarily reflect those of the Alzheimer's Association.</a:t>
            </a:r>
            <a:endParaRPr lang="en-US" sz="800" dirty="0">
              <a:solidFill>
                <a:srgbClr val="492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5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HARING O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60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sO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63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59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8" r:id="rId2"/>
    <p:sldLayoutId id="2147483759" r:id="rId3"/>
    <p:sldLayoutId id="2147483757" r:id="rId4"/>
    <p:sldLayoutId id="2147483754" r:id="rId5"/>
    <p:sldLayoutId id="21474837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58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342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08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106995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</Words>
  <Application>Microsoft Office PowerPoint</Application>
  <PresentationFormat>On-screen Show (16:9)</PresentationFormat>
  <Paragraphs>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Houschka Alt Pro Bold</vt:lpstr>
      <vt:lpstr>Houschka Alt Pro Medium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Smith</dc:creator>
  <cp:lastModifiedBy>Smith, Adam</cp:lastModifiedBy>
  <cp:revision>295</cp:revision>
  <cp:lastPrinted>2018-05-17T13:19:30Z</cp:lastPrinted>
  <dcterms:created xsi:type="dcterms:W3CDTF">2016-06-09T01:39:05Z</dcterms:created>
  <dcterms:modified xsi:type="dcterms:W3CDTF">2025-12-15T20:53:56Z</dcterms:modified>
</cp:coreProperties>
</file>